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4"/>
  </p:handoutMasterIdLst>
  <p:sldIdLst>
    <p:sldId id="261" r:id="rId2"/>
    <p:sldId id="262" r:id="rId3"/>
    <p:sldId id="263" r:id="rId4"/>
    <p:sldId id="264" r:id="rId5"/>
    <p:sldId id="265" r:id="rId6"/>
    <p:sldId id="266" r:id="rId7"/>
    <p:sldId id="267" r:id="rId8"/>
    <p:sldId id="269" r:id="rId9"/>
    <p:sldId id="268" r:id="rId10"/>
    <p:sldId id="270" r:id="rId11"/>
    <p:sldId id="271" r:id="rId12"/>
    <p:sldId id="272" r:id="rId13"/>
  </p:sldIdLst>
  <p:sldSz cx="12192000" cy="6858000"/>
  <p:notesSz cx="7010400" cy="92964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0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4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xmlns="" id="{3ADFCF9E-9661-472B-8D95-6032C64EA100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04C2B535-694A-4ACB-AD7C-87D176AFE1F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C4F01-093B-4112-8DE3-A6E4DC20CAE1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E8B34123-2893-4BA3-8CC8-375E993E7EC6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9096CF23-57B9-4896-9952-B3C021A973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B7823-DAE1-4DD3-9E2B-E3B84DC8279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74967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C0D0E2-0CE0-411B-825D-42627A5E27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xmlns="" id="{113E84BB-BDD0-4158-8220-D12DE753FE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D58FF7F0-826B-408D-8D67-9936F324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6D39C97A-2C6E-4B20-B7DA-6DECFF579A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AE51D375-B0F2-4867-8C7F-FF69F4B8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84369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7D5ED086-1B72-4AAF-B58A-625A4CF928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6B4EBA2E-4264-4645-B0AF-431C79F361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72A3B402-B912-42ED-B47A-9AD5629A52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237ACCF-A4A4-4B4F-AF8D-9DE8F577E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48DCF123-C5EE-45DB-813F-17807E7F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56663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xmlns="" id="{8BD800B7-0696-4683-8B92-9192D8B3D87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xmlns="" id="{B99C15F6-14AA-4331-AA0E-8E929BECA2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328D74C-C546-433A-AA81-4B3776683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13E32054-0608-4446-9C83-5CE156E15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77F685BC-C37A-460A-B899-99F36C4576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28674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2C1CA0AA-C177-4936-B10F-47C8C87AE2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8F3608FB-FD0B-471C-8367-A1A4CACE10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4437BD0-85EE-4F40-AF7E-BC03F6702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A05DAAE2-A6AA-4736-AE18-B0DD4DB4E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2BD737CF-41C1-4CC8-A325-571BD2B9C9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85210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0A79BEE6-7F26-458A-93C8-F71612282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654BB792-EC93-4924-9E0A-3B3FBC8A20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A974974E-1BA1-460A-881D-1B43545E62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3EAE86BC-9F2B-4FE5-AE33-72E2B98C15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EFB0DED5-9DBB-4FE9-A068-2F06D5209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036191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F36712AE-6DC6-4557-AF3A-F9C336F6D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1B68F0B7-A9F4-4779-AE27-A956ED4258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97A9C3DB-7B97-49E0-8A4D-5FEA2FD472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D71B1D5E-A712-46F7-843E-33955DFC2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E079B3BE-E925-45CF-B029-8B167EF8C0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5261107C-7078-41D1-B3D7-A976EDD3C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210964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5EC65AD-9CC7-4DA2-BC8F-BD59C7E405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945375C1-F689-4FC7-96BE-61A62F755E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xmlns="" id="{1E7B7F4D-D5CC-4BC0-8BC6-3A8384FD7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xmlns="" id="{8DCBF393-801D-4011-988F-F847949544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xmlns="" id="{91F873A3-013F-449E-A71A-EC392913E4C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xmlns="" id="{7CC2A377-B82D-40EB-98CF-306D8056B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xmlns="" id="{5EDD7E57-A761-4620-B063-117B7505B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xmlns="" id="{F8AC324F-BAA7-468C-8A4F-7E2AE2E535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9190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EB2C74EE-1F81-4247-B84C-FD3F800214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xmlns="" id="{EE86643A-A37B-4A40-8FBA-7D4213383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xmlns="" id="{0C124A80-A97E-4E12-8B0C-709ABA3A7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xmlns="" id="{24F3FAFD-D846-4AFC-91AD-3A6CC5B83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962097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xmlns="" id="{E3F45F1F-862E-4057-B2F4-F247D0F9C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xmlns="" id="{6E7AC94E-8470-4C3D-8E2D-8AA3D02A7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xmlns="" id="{CA935494-D441-4E39-AD8A-14C2614EB5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6145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2B514BC-DB95-4740-893E-EFF6B71C2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xmlns="" id="{4D826B40-6933-409E-84BF-1E784B93B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4DB44647-027D-42BE-9316-AD2DD1E3D4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31C30807-CE86-4B6D-97FE-8934ED5BDD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3B33F385-659E-4DA0-953E-F76DF31BE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64DDDCBF-1C77-4A92-8665-EC412266B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072083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B1724E84-1646-4BEF-867C-E434E3924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xmlns="" id="{889053B7-8196-4265-851A-2B121EA620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9C0321BC-634F-419D-8403-1AD350F4F9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xmlns="" id="{AE723CCF-91ED-4EE7-A39B-F41B9B7D1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xmlns="" id="{1AC28C38-DC18-4591-B9C0-2FD273952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xmlns="" id="{06BDFD41-260E-423A-9537-A9C3FED86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74695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xmlns="" id="{FD2FDD38-F0B0-4972-8B1F-4D467099AF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xmlns="" id="{429E8998-9762-404F-B1C3-8F233D30EE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xmlns="" id="{F5B71416-1BCE-422E-8811-EC166BB16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0D8BA-63A6-4FBB-B4C3-1E27BD31714C}" type="datetimeFigureOut">
              <a:rPr lang="nl-BE" smtClean="0"/>
              <a:t>7/08/2020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xmlns="" id="{442FE14A-E1E8-4AA7-A297-FB99618FAD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xmlns="" id="{3C1D1A2E-BF5B-45D4-900A-4FF1D81B086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F56460-6002-4CDB-A171-3C2B5F61456F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319410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341EC29-7553-49FE-BAA7-8BADDCA96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23" y="6298850"/>
            <a:ext cx="1783080" cy="408432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C4CC7A08-F8DE-4026-833B-798A68E9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Pomp oud model vervangen naar nieuw model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432D1F4-596A-46F2-8FBB-AF5399A18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/>
              <a:t>Iris 15L oud model (10960001)</a:t>
            </a:r>
          </a:p>
        </p:txBody>
      </p:sp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xmlns="" id="{97B21DA5-C2A0-454A-B140-3C9F3265CF6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1458941" y="2614262"/>
            <a:ext cx="3684588" cy="3684588"/>
          </a:xfrm>
          <a:prstGeom prst="rect">
            <a:avLst/>
          </a:prstGeom>
        </p:spPr>
      </p:pic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9322FDB4-1D11-42F1-ABDD-7C6CF09B9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/>
              <a:t>Iris 15L nieuw model (12004101)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EE05AA05-6B7A-4DAA-A296-BA77B1449C8F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6892" y="2614262"/>
            <a:ext cx="3433804" cy="3684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06175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841A7354-7770-4E60-AAFD-51A19C44F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Pomp plaatsen</a:t>
            </a:r>
          </a:p>
        </p:txBody>
      </p:sp>
      <p:pic>
        <p:nvPicPr>
          <p:cNvPr id="6" name="Tijdelijke aanduiding voor inhoud 5" descr="Afbeelding met zitten, stoel, tafel, kat&#10;&#10;Automatisch gegenereerde beschrijving">
            <a:extLst>
              <a:ext uri="{FF2B5EF4-FFF2-40B4-BE49-F238E27FC236}">
                <a16:creationId xmlns:a16="http://schemas.microsoft.com/office/drawing/2014/main" xmlns="" id="{4DEDF1C5-41CC-4438-8C81-1C86D5A99FF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pic>
        <p:nvPicPr>
          <p:cNvPr id="8" name="Tijdelijke aanduiding voor inhoud 7" descr="Afbeelding met zitten, geparkeerd, keuken, staand&#10;&#10;Automatisch gegenereerde beschrijving">
            <a:extLst>
              <a:ext uri="{FF2B5EF4-FFF2-40B4-BE49-F238E27FC236}">
                <a16:creationId xmlns:a16="http://schemas.microsoft.com/office/drawing/2014/main" xmlns="" id="{99646545-6B49-40E5-AAFA-FFEE3879C9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3" y="1825625"/>
            <a:ext cx="3263974" cy="4351338"/>
          </a:xfrm>
        </p:spPr>
      </p:pic>
    </p:spTree>
    <p:extLst>
      <p:ext uri="{BB962C8B-B14F-4D97-AF65-F5344CB8AC3E}">
        <p14:creationId xmlns:p14="http://schemas.microsoft.com/office/powerpoint/2010/main" val="311201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el 12">
            <a:extLst>
              <a:ext uri="{FF2B5EF4-FFF2-40B4-BE49-F238E27FC236}">
                <a16:creationId xmlns:a16="http://schemas.microsoft.com/office/drawing/2014/main" xmlns="" id="{625E8882-006E-4E04-946C-0B3DA6A78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Vastzetten met centrale bout</a:t>
            </a:r>
          </a:p>
        </p:txBody>
      </p:sp>
      <p:pic>
        <p:nvPicPr>
          <p:cNvPr id="6" name="Tijdelijke aanduiding voor inhoud 5" descr="Afbeelding met zitten, fiets, tafel, keuken&#10;&#10;Automatisch gegenereerde beschrijving">
            <a:extLst>
              <a:ext uri="{FF2B5EF4-FFF2-40B4-BE49-F238E27FC236}">
                <a16:creationId xmlns:a16="http://schemas.microsoft.com/office/drawing/2014/main" xmlns="" id="{FFFD1923-2164-402C-9E15-6634BF8CDF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3" y="1825625"/>
            <a:ext cx="3263974" cy="4351338"/>
          </a:xfr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xmlns="" id="{424624DD-67CC-4BF9-8DA3-DB760670ECD2}"/>
              </a:ext>
            </a:extLst>
          </p:cNvPr>
          <p:cNvCxnSpPr>
            <a:cxnSpLocks/>
          </p:cNvCxnSpPr>
          <p:nvPr/>
        </p:nvCxnSpPr>
        <p:spPr>
          <a:xfrm flipH="1" flipV="1">
            <a:off x="6290813" y="3646268"/>
            <a:ext cx="528505" cy="1027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6188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6C9C2C03-B4BC-41C5-9C2C-60F8E8BE5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vergelijking</a:t>
            </a:r>
          </a:p>
        </p:txBody>
      </p:sp>
      <p:pic>
        <p:nvPicPr>
          <p:cNvPr id="6" name="Tijdelijke aanduiding voor inhoud 5" descr="Afbeelding met brand, zitten, keuken, tafel&#10;&#10;Automatisch gegenereerde beschrijving">
            <a:extLst>
              <a:ext uri="{FF2B5EF4-FFF2-40B4-BE49-F238E27FC236}">
                <a16:creationId xmlns:a16="http://schemas.microsoft.com/office/drawing/2014/main" xmlns="" id="{644D385D-604C-480B-A0A5-1FE4458A297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pic>
        <p:nvPicPr>
          <p:cNvPr id="13" name="Tijdelijke aanduiding voor inhoud 9" descr="Afbeelding met tafel, zitten, groot, toonbank&#10;&#10;Automatisch gegenereerde beschrijving">
            <a:extLst>
              <a:ext uri="{FF2B5EF4-FFF2-40B4-BE49-F238E27FC236}">
                <a16:creationId xmlns:a16="http://schemas.microsoft.com/office/drawing/2014/main" xmlns="" id="{012AD20C-9A4B-4459-B9DB-66E48C547E5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6" y="1825625"/>
            <a:ext cx="3263974" cy="4351338"/>
          </a:xfrm>
          <a:prstGeom prst="rect">
            <a:avLst/>
          </a:prstGeom>
        </p:spPr>
      </p:pic>
      <p:sp>
        <p:nvSpPr>
          <p:cNvPr id="17" name="Tekstvak 16">
            <a:extLst>
              <a:ext uri="{FF2B5EF4-FFF2-40B4-BE49-F238E27FC236}">
                <a16:creationId xmlns:a16="http://schemas.microsoft.com/office/drawing/2014/main" xmlns="" id="{29E5AC30-A529-4362-8C51-1FC4EB666436}"/>
              </a:ext>
            </a:extLst>
          </p:cNvPr>
          <p:cNvSpPr txBox="1"/>
          <p:nvPr/>
        </p:nvSpPr>
        <p:spPr>
          <a:xfrm>
            <a:off x="2879739" y="1456293"/>
            <a:ext cx="109852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nieuw</a:t>
            </a: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xmlns="" id="{215FB8A1-0AB1-4941-9E2C-19CDF2C2CF10}"/>
              </a:ext>
            </a:extLst>
          </p:cNvPr>
          <p:cNvSpPr txBox="1"/>
          <p:nvPr/>
        </p:nvSpPr>
        <p:spPr>
          <a:xfrm>
            <a:off x="8213742" y="1456293"/>
            <a:ext cx="109852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oud</a:t>
            </a:r>
          </a:p>
        </p:txBody>
      </p:sp>
    </p:spTree>
    <p:extLst>
      <p:ext uri="{BB962C8B-B14F-4D97-AF65-F5344CB8AC3E}">
        <p14:creationId xmlns:p14="http://schemas.microsoft.com/office/powerpoint/2010/main" val="30884192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xmlns="" id="{4341EC29-7553-49FE-BAA7-8BADDCA961C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8523" y="6298850"/>
            <a:ext cx="1783080" cy="408432"/>
          </a:xfrm>
          <a:prstGeom prst="rect">
            <a:avLst/>
          </a:prstGeom>
        </p:spPr>
      </p:pic>
      <p:sp>
        <p:nvSpPr>
          <p:cNvPr id="14" name="Titel 13">
            <a:extLst>
              <a:ext uri="{FF2B5EF4-FFF2-40B4-BE49-F238E27FC236}">
                <a16:creationId xmlns:a16="http://schemas.microsoft.com/office/drawing/2014/main" xmlns="" id="{C4CC7A08-F8DE-4026-833B-798A68E9C8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Verschil tussen de pompen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xmlns="" id="{5432D1F4-596A-46F2-8FBB-AF5399A18B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nl-BE" dirty="0"/>
              <a:t>oud model (10962501)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xmlns="" id="{9322FDB4-1D11-42F1-ABDD-7C6CF09B92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nl-BE" dirty="0"/>
              <a:t>nieuw model (12054601)</a:t>
            </a:r>
          </a:p>
        </p:txBody>
      </p:sp>
      <p:pic>
        <p:nvPicPr>
          <p:cNvPr id="7" name="Tijdelijke aanduiding voor inhoud 6">
            <a:extLst>
              <a:ext uri="{FF2B5EF4-FFF2-40B4-BE49-F238E27FC236}">
                <a16:creationId xmlns:a16="http://schemas.microsoft.com/office/drawing/2014/main" xmlns="" id="{8095A84F-D24D-4C49-A8C5-54A00F520F7E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6172200" y="2619640"/>
            <a:ext cx="5183188" cy="3455458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xmlns="" id="{56086300-4DD3-4576-BEA1-C3051CAC653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516" y="2911362"/>
            <a:ext cx="4324692" cy="288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7620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xmlns="" id="{F614DA00-9215-4F01-8E42-E3076400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Oude pomp demonteren</a:t>
            </a:r>
          </a:p>
        </p:txBody>
      </p:sp>
      <p:pic>
        <p:nvPicPr>
          <p:cNvPr id="10" name="Tijdelijke aanduiding voor inhoud 9" descr="Afbeelding met tafel, zitten, groot, toonbank&#10;&#10;Automatisch gegenereerde beschrijving">
            <a:extLst>
              <a:ext uri="{FF2B5EF4-FFF2-40B4-BE49-F238E27FC236}">
                <a16:creationId xmlns:a16="http://schemas.microsoft.com/office/drawing/2014/main" xmlns="" id="{4DBDCEE3-01B9-4698-96C0-578F23E7323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pic>
        <p:nvPicPr>
          <p:cNvPr id="14" name="Tijdelijke aanduiding voor inhoud 13" descr="Afbeelding met binnen, zitten, klein, tafel&#10;&#10;Automatisch gegenereerde beschrijving">
            <a:extLst>
              <a:ext uri="{FF2B5EF4-FFF2-40B4-BE49-F238E27FC236}">
                <a16:creationId xmlns:a16="http://schemas.microsoft.com/office/drawing/2014/main" xmlns="" id="{35E3A981-16B4-4F03-84E8-4E1BB1803EB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3" y="1825625"/>
            <a:ext cx="3263974" cy="4351338"/>
          </a:xfrm>
        </p:spPr>
      </p:pic>
      <p:sp>
        <p:nvSpPr>
          <p:cNvPr id="6" name="Tekstvak 5">
            <a:extLst>
              <a:ext uri="{FF2B5EF4-FFF2-40B4-BE49-F238E27FC236}">
                <a16:creationId xmlns:a16="http://schemas.microsoft.com/office/drawing/2014/main" xmlns="" id="{B063AB59-5C59-4BEE-B3E3-49CA2E8D1254}"/>
              </a:ext>
            </a:extLst>
          </p:cNvPr>
          <p:cNvSpPr txBox="1"/>
          <p:nvPr/>
        </p:nvSpPr>
        <p:spPr>
          <a:xfrm>
            <a:off x="5206013" y="3354963"/>
            <a:ext cx="2246208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Houder voor sproeilans wegnemen</a:t>
            </a:r>
          </a:p>
        </p:txBody>
      </p:sp>
      <p:cxnSp>
        <p:nvCxnSpPr>
          <p:cNvPr id="7" name="Rechte verbindingslijn met pijl 6">
            <a:extLst>
              <a:ext uri="{FF2B5EF4-FFF2-40B4-BE49-F238E27FC236}">
                <a16:creationId xmlns:a16="http://schemas.microsoft.com/office/drawing/2014/main" xmlns="" id="{61C5B7BA-5099-4F75-B585-F5168A7F2851}"/>
              </a:ext>
            </a:extLst>
          </p:cNvPr>
          <p:cNvCxnSpPr>
            <a:cxnSpLocks/>
          </p:cNvCxnSpPr>
          <p:nvPr/>
        </p:nvCxnSpPr>
        <p:spPr>
          <a:xfrm>
            <a:off x="7452221" y="3678128"/>
            <a:ext cx="903214" cy="5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03026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xmlns="" id="{F614DA00-9215-4F01-8E42-E3076400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Aanzuigbuis losmaken aan de binnenkant van de tank</a:t>
            </a:r>
          </a:p>
        </p:txBody>
      </p:sp>
      <p:pic>
        <p:nvPicPr>
          <p:cNvPr id="7" name="Tijdelijke aanduiding voor inhoud 6" descr="Afbeelding met buiten, persoon, weg, brand&#10;&#10;Automatisch gegenereerde beschrijving">
            <a:extLst>
              <a:ext uri="{FF2B5EF4-FFF2-40B4-BE49-F238E27FC236}">
                <a16:creationId xmlns:a16="http://schemas.microsoft.com/office/drawing/2014/main" xmlns="" id="{15F77872-47C5-4A83-A000-BD918FF12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pic>
        <p:nvPicPr>
          <p:cNvPr id="9" name="Tijdelijke aanduiding voor inhoud 8" descr="Afbeelding met binnen, zitten, kat, neerleggen&#10;&#10;Automatisch gegenereerde beschrijving">
            <a:extLst>
              <a:ext uri="{FF2B5EF4-FFF2-40B4-BE49-F238E27FC236}">
                <a16:creationId xmlns:a16="http://schemas.microsoft.com/office/drawing/2014/main" xmlns="" id="{5CDFDF32-E32D-4A90-80C8-4E270DD77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3" y="1825625"/>
            <a:ext cx="3263974" cy="4351338"/>
          </a:xfrm>
        </p:spPr>
      </p:pic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xmlns="" id="{03D626D0-4A6D-40F8-89D7-53A28693217A}"/>
              </a:ext>
            </a:extLst>
          </p:cNvPr>
          <p:cNvCxnSpPr>
            <a:cxnSpLocks/>
          </p:cNvCxnSpPr>
          <p:nvPr/>
        </p:nvCxnSpPr>
        <p:spPr>
          <a:xfrm>
            <a:off x="3179682" y="4413965"/>
            <a:ext cx="53664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581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Tijdelijke aanduiding voor inhoud 19" descr="Afbeelding met zitten, sluiten, brandkraan, plaats&#10;&#10;Automatisch gegenereerde beschrijving">
            <a:extLst>
              <a:ext uri="{FF2B5EF4-FFF2-40B4-BE49-F238E27FC236}">
                <a16:creationId xmlns:a16="http://schemas.microsoft.com/office/drawing/2014/main" xmlns="" id="{AAB18096-A754-463D-AD27-62B8374EAC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xmlns="" id="{26342DD0-A3D2-41D0-9B60-C5BA384969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Moer losdraaien met sleutel 24</a:t>
            </a:r>
            <a:br>
              <a:rPr lang="nl-BE" dirty="0"/>
            </a:br>
            <a:r>
              <a:rPr lang="nl-BE" dirty="0"/>
              <a:t>en verbindingsstuk wegnemen</a:t>
            </a:r>
          </a:p>
        </p:txBody>
      </p:sp>
      <p:pic>
        <p:nvPicPr>
          <p:cNvPr id="12" name="Tijdelijke aanduiding voor inhoud 11" descr="Afbeelding met buiten, zitten, bank, houten&#10;&#10;Automatisch gegenereerde beschrijving">
            <a:extLst>
              <a:ext uri="{FF2B5EF4-FFF2-40B4-BE49-F238E27FC236}">
                <a16:creationId xmlns:a16="http://schemas.microsoft.com/office/drawing/2014/main" xmlns="" id="{4E8F3AD6-7141-4954-8A37-DB6B0259FC1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3" y="1825625"/>
            <a:ext cx="3263974" cy="4351338"/>
          </a:xfrm>
        </p:spPr>
      </p:pic>
      <p:cxnSp>
        <p:nvCxnSpPr>
          <p:cNvPr id="14" name="Rechte verbindingslijn met pijl 13">
            <a:extLst>
              <a:ext uri="{FF2B5EF4-FFF2-40B4-BE49-F238E27FC236}">
                <a16:creationId xmlns:a16="http://schemas.microsoft.com/office/drawing/2014/main" xmlns="" id="{202F9339-BB0F-4C2D-8885-7D0E567EE117}"/>
              </a:ext>
            </a:extLst>
          </p:cNvPr>
          <p:cNvCxnSpPr>
            <a:cxnSpLocks/>
          </p:cNvCxnSpPr>
          <p:nvPr/>
        </p:nvCxnSpPr>
        <p:spPr>
          <a:xfrm>
            <a:off x="2676088" y="3196206"/>
            <a:ext cx="1048624" cy="91107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Afbeelding 15" descr="Afbeelding met gereedschap, zitten, houten, tafel&#10;&#10;Automatisch gegenereerde beschrijving">
            <a:extLst>
              <a:ext uri="{FF2B5EF4-FFF2-40B4-BE49-F238E27FC236}">
                <a16:creationId xmlns:a16="http://schemas.microsoft.com/office/drawing/2014/main" xmlns="" id="{B7D540CE-7B9B-4687-9479-9DC64CE4A9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79554" y="1933588"/>
            <a:ext cx="1040737" cy="138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1570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xmlns="" id="{99FC92C2-2A81-4370-B47C-871357B2B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Moer en U-schijf word opnieuw gebruikt </a:t>
            </a:r>
          </a:p>
        </p:txBody>
      </p:sp>
      <p:pic>
        <p:nvPicPr>
          <p:cNvPr id="6" name="Tijdelijke aanduiding voor inhoud 5" descr="Afbeelding met zitten, houten, tafel, voedsel&#10;&#10;Automatisch gegenereerde beschrijving">
            <a:extLst>
              <a:ext uri="{FF2B5EF4-FFF2-40B4-BE49-F238E27FC236}">
                <a16:creationId xmlns:a16="http://schemas.microsoft.com/office/drawing/2014/main" xmlns="" id="{D7C4C8F0-37E1-470F-B3B3-76F021723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4013" y="1825625"/>
            <a:ext cx="3263974" cy="4351338"/>
          </a:xfr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xmlns="" id="{E2A5CA89-90BB-4099-87E0-BF77362CF019}"/>
              </a:ext>
            </a:extLst>
          </p:cNvPr>
          <p:cNvSpPr txBox="1"/>
          <p:nvPr/>
        </p:nvSpPr>
        <p:spPr>
          <a:xfrm>
            <a:off x="6736360" y="3122344"/>
            <a:ext cx="699230" cy="369332"/>
          </a:xfrm>
          <a:prstGeom prst="rect">
            <a:avLst/>
          </a:prstGeom>
          <a:solidFill>
            <a:schemeClr val="accent4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nl-BE" dirty="0"/>
              <a:t>Moer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xmlns="" id="{506BD8D0-424D-437A-A4B9-CBABEE9463A0}"/>
              </a:ext>
            </a:extLst>
          </p:cNvPr>
          <p:cNvSpPr txBox="1"/>
          <p:nvPr/>
        </p:nvSpPr>
        <p:spPr>
          <a:xfrm>
            <a:off x="6096000" y="2626680"/>
            <a:ext cx="88998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nl-BE" dirty="0"/>
              <a:t>U-schijf</a:t>
            </a:r>
          </a:p>
        </p:txBody>
      </p:sp>
      <p:cxnSp>
        <p:nvCxnSpPr>
          <p:cNvPr id="11" name="Rechte verbindingslijn met pijl 10">
            <a:extLst>
              <a:ext uri="{FF2B5EF4-FFF2-40B4-BE49-F238E27FC236}">
                <a16:creationId xmlns:a16="http://schemas.microsoft.com/office/drawing/2014/main" xmlns="" id="{43948378-1A1A-41B3-8DEB-F7CD510894C1}"/>
              </a:ext>
            </a:extLst>
          </p:cNvPr>
          <p:cNvCxnSpPr/>
          <p:nvPr/>
        </p:nvCxnSpPr>
        <p:spPr>
          <a:xfrm>
            <a:off x="6540993" y="2996012"/>
            <a:ext cx="0" cy="504269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kstvak 11">
            <a:extLst>
              <a:ext uri="{FF2B5EF4-FFF2-40B4-BE49-F238E27FC236}">
                <a16:creationId xmlns:a16="http://schemas.microsoft.com/office/drawing/2014/main" xmlns="" id="{A95A67DB-C580-4A80-A043-A12AAF75DBA7}"/>
              </a:ext>
            </a:extLst>
          </p:cNvPr>
          <p:cNvSpPr txBox="1"/>
          <p:nvPr/>
        </p:nvSpPr>
        <p:spPr>
          <a:xfrm>
            <a:off x="2044575" y="3177115"/>
            <a:ext cx="2246208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Oud verbindingsstuk</a:t>
            </a:r>
          </a:p>
        </p:txBody>
      </p:sp>
      <p:cxnSp>
        <p:nvCxnSpPr>
          <p:cNvPr id="13" name="Rechte verbindingslijn met pijl 12">
            <a:extLst>
              <a:ext uri="{FF2B5EF4-FFF2-40B4-BE49-F238E27FC236}">
                <a16:creationId xmlns:a16="http://schemas.microsoft.com/office/drawing/2014/main" xmlns="" id="{1152CEE9-62F3-4C45-989E-1F830DE7F231}"/>
              </a:ext>
            </a:extLst>
          </p:cNvPr>
          <p:cNvCxnSpPr>
            <a:cxnSpLocks/>
          </p:cNvCxnSpPr>
          <p:nvPr/>
        </p:nvCxnSpPr>
        <p:spPr>
          <a:xfrm>
            <a:off x="4290783" y="3500280"/>
            <a:ext cx="903214" cy="5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6AA62785-08A3-4161-8736-A56BA7A33D46}"/>
              </a:ext>
            </a:extLst>
          </p:cNvPr>
          <p:cNvSpPr txBox="1"/>
          <p:nvPr/>
        </p:nvSpPr>
        <p:spPr>
          <a:xfrm>
            <a:off x="1694576" y="4051249"/>
            <a:ext cx="237688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Nieuw verbindingsstuk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xmlns="" id="{01B0EEB8-E2E3-44C9-B561-534F0A652CF1}"/>
              </a:ext>
            </a:extLst>
          </p:cNvPr>
          <p:cNvCxnSpPr>
            <a:cxnSpLocks/>
          </p:cNvCxnSpPr>
          <p:nvPr/>
        </p:nvCxnSpPr>
        <p:spPr>
          <a:xfrm>
            <a:off x="4071457" y="4374414"/>
            <a:ext cx="903214" cy="5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1067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xmlns="" id="{808C7E84-B824-46BA-A5F1-B3DF50731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Nieuw verbindingsstuk plaatsen met oude moer (6) en U-schijf (7)</a:t>
            </a:r>
          </a:p>
        </p:txBody>
      </p:sp>
      <p:pic>
        <p:nvPicPr>
          <p:cNvPr id="5" name="Tijdelijke aanduiding voor inhoud 4" descr="Afbeelding met binnen, gootsteen, zitten, toonbank&#10;&#10;Automatisch gegenereerde beschrijving">
            <a:extLst>
              <a:ext uri="{FF2B5EF4-FFF2-40B4-BE49-F238E27FC236}">
                <a16:creationId xmlns:a16="http://schemas.microsoft.com/office/drawing/2014/main" xmlns="" id="{A92FA998-16FD-456F-90A7-CE35A1B4843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336472" y="1801478"/>
            <a:ext cx="3519055" cy="4691397"/>
          </a:xfr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xmlns="" id="{F1EF46C6-AE9F-42AA-9AC1-03460E2CED4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3165"/>
          <a:stretch/>
        </p:blipFill>
        <p:spPr>
          <a:xfrm>
            <a:off x="1602297" y="3499476"/>
            <a:ext cx="246083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3508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0">
            <a:extLst>
              <a:ext uri="{FF2B5EF4-FFF2-40B4-BE49-F238E27FC236}">
                <a16:creationId xmlns:a16="http://schemas.microsoft.com/office/drawing/2014/main" xmlns="" id="{F614DA00-9215-4F01-8E42-E3076400B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BE" dirty="0"/>
              <a:t>Aanzuigbuis terug monteren aan de binnenkant van de tank</a:t>
            </a:r>
          </a:p>
        </p:txBody>
      </p:sp>
      <p:pic>
        <p:nvPicPr>
          <p:cNvPr id="7" name="Tijdelijke aanduiding voor inhoud 6" descr="Afbeelding met buiten, persoon, weg, brand&#10;&#10;Automatisch gegenereerde beschrijving">
            <a:extLst>
              <a:ext uri="{FF2B5EF4-FFF2-40B4-BE49-F238E27FC236}">
                <a16:creationId xmlns:a16="http://schemas.microsoft.com/office/drawing/2014/main" xmlns="" id="{15F77872-47C5-4A83-A000-BD918FF128F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pic>
        <p:nvPicPr>
          <p:cNvPr id="9" name="Tijdelijke aanduiding voor inhoud 8" descr="Afbeelding met binnen, zitten, kat, neerleggen&#10;&#10;Automatisch gegenereerde beschrijving">
            <a:extLst>
              <a:ext uri="{FF2B5EF4-FFF2-40B4-BE49-F238E27FC236}">
                <a16:creationId xmlns:a16="http://schemas.microsoft.com/office/drawing/2014/main" xmlns="" id="{5CDFDF32-E32D-4A90-80C8-4E270DD77E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3" y="1825625"/>
            <a:ext cx="3263974" cy="4351338"/>
          </a:xfrm>
        </p:spPr>
      </p:pic>
    </p:spTree>
    <p:extLst>
      <p:ext uri="{BB962C8B-B14F-4D97-AF65-F5344CB8AC3E}">
        <p14:creationId xmlns:p14="http://schemas.microsoft.com/office/powerpoint/2010/main" val="932814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xmlns="" id="{1D598ECA-B40C-4334-AB2C-C05E3E4683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/>
              <a:t>De oude voetsteun is te klein voor de nieuwe pomp dus deze moet ook vervangen worden (eerst zuiger demonteren)</a:t>
            </a:r>
          </a:p>
        </p:txBody>
      </p:sp>
      <p:pic>
        <p:nvPicPr>
          <p:cNvPr id="12" name="Tijdelijke aanduiding voor inhoud 11" descr="Afbeelding met zitten, tafel, oud, keuken&#10;&#10;Automatisch gegenereerde beschrijving">
            <a:extLst>
              <a:ext uri="{FF2B5EF4-FFF2-40B4-BE49-F238E27FC236}">
                <a16:creationId xmlns:a16="http://schemas.microsoft.com/office/drawing/2014/main" xmlns="" id="{14350DED-9B6B-43BC-A3EA-51059BAB08C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1013" y="1825625"/>
            <a:ext cx="3263974" cy="4351338"/>
          </a:xfrm>
        </p:spPr>
      </p:pic>
      <p:pic>
        <p:nvPicPr>
          <p:cNvPr id="10" name="Tijdelijke aanduiding voor inhoud 9" descr="Afbeelding met binnen, zitten, tafel, fiets&#10;&#10;Automatisch gegenereerde beschrijving">
            <a:extLst>
              <a:ext uri="{FF2B5EF4-FFF2-40B4-BE49-F238E27FC236}">
                <a16:creationId xmlns:a16="http://schemas.microsoft.com/office/drawing/2014/main" xmlns="" id="{785C8E3B-2527-4F49-AF77-01365AD426F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13" y="1825625"/>
            <a:ext cx="3263974" cy="4351338"/>
          </a:xfr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7A70051-C8A3-4ED1-8DB5-ABE8DDC364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514" y="4957892"/>
            <a:ext cx="1541477" cy="1027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kstvak 13">
            <a:extLst>
              <a:ext uri="{FF2B5EF4-FFF2-40B4-BE49-F238E27FC236}">
                <a16:creationId xmlns:a16="http://schemas.microsoft.com/office/drawing/2014/main" xmlns="" id="{53A7CBB3-7A89-4EDF-AFEC-4ABDFF8CD56A}"/>
              </a:ext>
            </a:extLst>
          </p:cNvPr>
          <p:cNvSpPr txBox="1"/>
          <p:nvPr/>
        </p:nvSpPr>
        <p:spPr>
          <a:xfrm>
            <a:off x="1367406" y="5347429"/>
            <a:ext cx="109852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nl-BE" dirty="0"/>
              <a:t>Zuiger</a:t>
            </a:r>
          </a:p>
        </p:txBody>
      </p:sp>
      <p:cxnSp>
        <p:nvCxnSpPr>
          <p:cNvPr id="15" name="Rechte verbindingslijn met pijl 14">
            <a:extLst>
              <a:ext uri="{FF2B5EF4-FFF2-40B4-BE49-F238E27FC236}">
                <a16:creationId xmlns:a16="http://schemas.microsoft.com/office/drawing/2014/main" xmlns="" id="{5F076F38-F229-49F2-8A4A-1E95E7BD4A56}"/>
              </a:ext>
            </a:extLst>
          </p:cNvPr>
          <p:cNvCxnSpPr>
            <a:cxnSpLocks/>
          </p:cNvCxnSpPr>
          <p:nvPr/>
        </p:nvCxnSpPr>
        <p:spPr>
          <a:xfrm>
            <a:off x="2444300" y="5532095"/>
            <a:ext cx="903214" cy="578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4969871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1402</TotalTime>
  <Words>121</Words>
  <Application>Microsoft Office PowerPoint</Application>
  <PresentationFormat>Breedbeeld</PresentationFormat>
  <Paragraphs>24</Paragraphs>
  <Slides>12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Kantoorthema</vt:lpstr>
      <vt:lpstr>Pomp oud model vervangen naar nieuw model</vt:lpstr>
      <vt:lpstr>Verschil tussen de pompen</vt:lpstr>
      <vt:lpstr>Oude pomp demonteren</vt:lpstr>
      <vt:lpstr>Aanzuigbuis losmaken aan de binnenkant van de tank</vt:lpstr>
      <vt:lpstr>Moer losdraaien met sleutel 24 en verbindingsstuk wegnemen</vt:lpstr>
      <vt:lpstr>Moer en U-schijf word opnieuw gebruikt </vt:lpstr>
      <vt:lpstr>Nieuw verbindingsstuk plaatsen met oude moer (6) en U-schijf (7)</vt:lpstr>
      <vt:lpstr>Aanzuigbuis terug monteren aan de binnenkant van de tank</vt:lpstr>
      <vt:lpstr>De oude voetsteun is te klein voor de nieuwe pomp dus deze moet ook vervangen worden (eerst zuiger demonteren)</vt:lpstr>
      <vt:lpstr>Pomp plaatsen</vt:lpstr>
      <vt:lpstr>Vastzetten met centrale bout</vt:lpstr>
      <vt:lpstr>vergelijking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Formaat F1</dc:title>
  <dc:creator>Krouwer Jeroen</dc:creator>
  <cp:lastModifiedBy>Billy van Hulst</cp:lastModifiedBy>
  <cp:revision>118</cp:revision>
  <cp:lastPrinted>2018-11-15T07:35:50Z</cp:lastPrinted>
  <dcterms:created xsi:type="dcterms:W3CDTF">2018-06-04T09:44:45Z</dcterms:created>
  <dcterms:modified xsi:type="dcterms:W3CDTF">2020-08-07T07:52:06Z</dcterms:modified>
</cp:coreProperties>
</file>